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4494" r:id="rId2"/>
    <p:sldId id="4495" r:id="rId3"/>
    <p:sldId id="4496" r:id="rId4"/>
    <p:sldId id="4497" r:id="rId5"/>
    <p:sldId id="4498" r:id="rId6"/>
    <p:sldId id="4499" r:id="rId7"/>
    <p:sldId id="4500" r:id="rId8"/>
    <p:sldId id="4501" r:id="rId9"/>
    <p:sldId id="450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2" autoAdjust="0"/>
    <p:restoredTop sz="94707"/>
  </p:normalViewPr>
  <p:slideViewPr>
    <p:cSldViewPr snapToGrid="0">
      <p:cViewPr>
        <p:scale>
          <a:sx n="77" d="100"/>
          <a:sy n="77" d="100"/>
        </p:scale>
        <p:origin x="-378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8338-6657-7947-BEC4-E41625C844CD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4B5C-55F4-FB45-BBE3-29BE7039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2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0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72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72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1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60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4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6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B895-3797-42F7-A06C-501030A4FA0B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39F86-D96F-42EA-93D1-36FCE120A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W11P_editable_16x9.0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316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11P_editable_16x9.03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06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11P_editable_16x9.03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58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1P_editable_16x9.04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728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W11P_editable_16x9.0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900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11P_editable_16x9.03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308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11P_editable_16x9.03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744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1P_editable_16x9.04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220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1P_editable_16x9.04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95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50</cp:revision>
  <dcterms:created xsi:type="dcterms:W3CDTF">2018-05-14T21:10:30Z</dcterms:created>
  <dcterms:modified xsi:type="dcterms:W3CDTF">2024-12-06T02:30:50Z</dcterms:modified>
</cp:coreProperties>
</file>